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FE3323-E050-46CC-B2E8-A697C50189AC}" v="1" dt="2023-11-28T01:01:45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1" autoAdjust="0"/>
    <p:restoredTop sz="94660"/>
  </p:normalViewPr>
  <p:slideViewPr>
    <p:cSldViewPr snapToGrid="0">
      <p:cViewPr varScale="1">
        <p:scale>
          <a:sx n="97" d="100"/>
          <a:sy n="97" d="100"/>
        </p:scale>
        <p:origin x="470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6FFE3323-E050-46CC-B2E8-A697C50189AC}"/>
    <pc:docChg chg="custSel modSld">
      <pc:chgData name="Charles Robbins" userId="2a2c6b74727e6a50" providerId="LiveId" clId="{6FFE3323-E050-46CC-B2E8-A697C50189AC}" dt="2023-11-28T01:02:39.957" v="27" actId="20577"/>
      <pc:docMkLst>
        <pc:docMk/>
      </pc:docMkLst>
      <pc:sldChg chg="modSp mod">
        <pc:chgData name="Charles Robbins" userId="2a2c6b74727e6a50" providerId="LiveId" clId="{6FFE3323-E050-46CC-B2E8-A697C50189AC}" dt="2023-11-28T01:00:19.699" v="20" actId="20577"/>
        <pc:sldMkLst>
          <pc:docMk/>
          <pc:sldMk cId="4153857748" sldId="256"/>
        </pc:sldMkLst>
        <pc:spChg chg="mod">
          <ac:chgData name="Charles Robbins" userId="2a2c6b74727e6a50" providerId="LiveId" clId="{6FFE3323-E050-46CC-B2E8-A697C50189AC}" dt="2023-11-28T00:57:22.195" v="3" actId="20577"/>
          <ac:spMkLst>
            <pc:docMk/>
            <pc:sldMk cId="4153857748" sldId="256"/>
            <ac:spMk id="3" creationId="{C2E34220-9AB1-3E9E-F6C4-3FB4A108D354}"/>
          </ac:spMkLst>
        </pc:spChg>
        <pc:spChg chg="mod">
          <ac:chgData name="Charles Robbins" userId="2a2c6b74727e6a50" providerId="LiveId" clId="{6FFE3323-E050-46CC-B2E8-A697C50189AC}" dt="2023-11-28T00:59:39.095" v="12" actId="207"/>
          <ac:spMkLst>
            <pc:docMk/>
            <pc:sldMk cId="4153857748" sldId="256"/>
            <ac:spMk id="45" creationId="{75A31115-EC07-7635-E6F6-56D56A5DB4F3}"/>
          </ac:spMkLst>
        </pc:spChg>
        <pc:spChg chg="mod">
          <ac:chgData name="Charles Robbins" userId="2a2c6b74727e6a50" providerId="LiveId" clId="{6FFE3323-E050-46CC-B2E8-A697C50189AC}" dt="2023-11-28T00:57:40.383" v="4" actId="207"/>
          <ac:spMkLst>
            <pc:docMk/>
            <pc:sldMk cId="4153857748" sldId="256"/>
            <ac:spMk id="47" creationId="{2940FA12-0F78-13D3-C78F-308FFDB3B0CB}"/>
          </ac:spMkLst>
        </pc:spChg>
        <pc:spChg chg="mod">
          <ac:chgData name="Charles Robbins" userId="2a2c6b74727e6a50" providerId="LiveId" clId="{6FFE3323-E050-46CC-B2E8-A697C50189AC}" dt="2023-11-28T01:00:19.699" v="20" actId="20577"/>
          <ac:spMkLst>
            <pc:docMk/>
            <pc:sldMk cId="4153857748" sldId="256"/>
            <ac:spMk id="69" creationId="{B8E7A501-F9D2-C0D5-3D56-685B339BDB30}"/>
          </ac:spMkLst>
        </pc:spChg>
        <pc:graphicFrameChg chg="modGraphic">
          <ac:chgData name="Charles Robbins" userId="2a2c6b74727e6a50" providerId="LiveId" clId="{6FFE3323-E050-46CC-B2E8-A697C50189AC}" dt="2023-11-28T00:59:55.315" v="13" actId="207"/>
          <ac:graphicFrameMkLst>
            <pc:docMk/>
            <pc:sldMk cId="4153857748" sldId="256"/>
            <ac:graphicFrameMk id="46" creationId="{D27382C7-1032-9152-A108-8CF3CDC13126}"/>
          </ac:graphicFrameMkLst>
        </pc:graphicFrameChg>
      </pc:sldChg>
      <pc:sldChg chg="modSp mod">
        <pc:chgData name="Charles Robbins" userId="2a2c6b74727e6a50" providerId="LiveId" clId="{6FFE3323-E050-46CC-B2E8-A697C50189AC}" dt="2023-11-28T01:02:39.957" v="27" actId="20577"/>
        <pc:sldMkLst>
          <pc:docMk/>
          <pc:sldMk cId="1865156148" sldId="257"/>
        </pc:sldMkLst>
        <pc:spChg chg="mod">
          <ac:chgData name="Charles Robbins" userId="2a2c6b74727e6a50" providerId="LiveId" clId="{6FFE3323-E050-46CC-B2E8-A697C50189AC}" dt="2023-11-28T01:02:39.957" v="27" actId="20577"/>
          <ac:spMkLst>
            <pc:docMk/>
            <pc:sldMk cId="1865156148" sldId="257"/>
            <ac:spMk id="69" creationId="{B8E7A501-F9D2-C0D5-3D56-685B339BDB30}"/>
          </ac:spMkLst>
        </pc:spChg>
      </pc:sldChg>
    </pc:docChg>
  </pc:docChgLst>
  <pc:docChgLst>
    <pc:chgData name="Charles Robbins" userId="2a2c6b74727e6a50" providerId="LiveId" clId="{427F754D-56DB-4B16-9508-662B196F70CA}"/>
    <pc:docChg chg="custSel modSld">
      <pc:chgData name="Charles Robbins" userId="2a2c6b74727e6a50" providerId="LiveId" clId="{427F754D-56DB-4B16-9508-662B196F70CA}" dt="2023-05-17T20:03:39.128" v="138" actId="1076"/>
      <pc:docMkLst>
        <pc:docMk/>
      </pc:docMkLst>
      <pc:sldChg chg="delSp modSp mod">
        <pc:chgData name="Charles Robbins" userId="2a2c6b74727e6a50" providerId="LiveId" clId="{427F754D-56DB-4B16-9508-662B196F70CA}" dt="2023-05-17T20:00:14.306" v="115" actId="14100"/>
        <pc:sldMkLst>
          <pc:docMk/>
          <pc:sldMk cId="4153857748" sldId="256"/>
        </pc:sldMkLst>
        <pc:spChg chg="mod">
          <ac:chgData name="Charles Robbins" userId="2a2c6b74727e6a50" providerId="LiveId" clId="{427F754D-56DB-4B16-9508-662B196F70CA}" dt="2023-05-17T19:18:08.043" v="13" actId="207"/>
          <ac:spMkLst>
            <pc:docMk/>
            <pc:sldMk cId="4153857748" sldId="256"/>
            <ac:spMk id="3" creationId="{C2E34220-9AB1-3E9E-F6C4-3FB4A108D354}"/>
          </ac:spMkLst>
        </pc:spChg>
        <pc:spChg chg="mod">
          <ac:chgData name="Charles Robbins" userId="2a2c6b74727e6a50" providerId="LiveId" clId="{427F754D-56DB-4B16-9508-662B196F70CA}" dt="2023-05-17T19:14:04.317" v="0"/>
          <ac:spMkLst>
            <pc:docMk/>
            <pc:sldMk cId="4153857748" sldId="256"/>
            <ac:spMk id="5" creationId="{A85A23A5-91E4-6E2A-44F2-EB2DF54B0CD6}"/>
          </ac:spMkLst>
        </pc:spChg>
        <pc:spChg chg="mod">
          <ac:chgData name="Charles Robbins" userId="2a2c6b74727e6a50" providerId="LiveId" clId="{427F754D-56DB-4B16-9508-662B196F70CA}" dt="2023-05-17T19:14:04.317" v="0"/>
          <ac:spMkLst>
            <pc:docMk/>
            <pc:sldMk cId="4153857748" sldId="256"/>
            <ac:spMk id="6" creationId="{64425143-0418-79A0-A29C-678A9FC35192}"/>
          </ac:spMkLst>
        </pc:spChg>
        <pc:spChg chg="mod">
          <ac:chgData name="Charles Robbins" userId="2a2c6b74727e6a50" providerId="LiveId" clId="{427F754D-56DB-4B16-9508-662B196F70CA}" dt="2023-05-17T19:15:41.094" v="11" actId="207"/>
          <ac:spMkLst>
            <pc:docMk/>
            <pc:sldMk cId="4153857748" sldId="256"/>
            <ac:spMk id="45" creationId="{75A31115-EC07-7635-E6F6-56D56A5DB4F3}"/>
          </ac:spMkLst>
        </pc:spChg>
        <pc:spChg chg="mod">
          <ac:chgData name="Charles Robbins" userId="2a2c6b74727e6a50" providerId="LiveId" clId="{427F754D-56DB-4B16-9508-662B196F70CA}" dt="2023-05-17T19:30:54.039" v="15" actId="207"/>
          <ac:spMkLst>
            <pc:docMk/>
            <pc:sldMk cId="4153857748" sldId="256"/>
            <ac:spMk id="47" creationId="{2940FA12-0F78-13D3-C78F-308FFDB3B0CB}"/>
          </ac:spMkLst>
        </pc:spChg>
        <pc:spChg chg="mod">
          <ac:chgData name="Charles Robbins" userId="2a2c6b74727e6a50" providerId="LiveId" clId="{427F754D-56DB-4B16-9508-662B196F70CA}" dt="2023-05-17T19:55:42.446" v="16" actId="20577"/>
          <ac:spMkLst>
            <pc:docMk/>
            <pc:sldMk cId="4153857748" sldId="256"/>
            <ac:spMk id="62" creationId="{4B4C9706-7FB3-D2DD-DC8E-8ED183750909}"/>
          </ac:spMkLst>
        </pc:spChg>
        <pc:spChg chg="mod">
          <ac:chgData name="Charles Robbins" userId="2a2c6b74727e6a50" providerId="LiveId" clId="{427F754D-56DB-4B16-9508-662B196F70CA}" dt="2023-05-17T20:00:14.306" v="115" actId="14100"/>
          <ac:spMkLst>
            <pc:docMk/>
            <pc:sldMk cId="4153857748" sldId="256"/>
            <ac:spMk id="65" creationId="{D1BB3180-B7B4-17E1-16B7-13EB446BDC7F}"/>
          </ac:spMkLst>
        </pc:spChg>
        <pc:spChg chg="del mod">
          <ac:chgData name="Charles Robbins" userId="2a2c6b74727e6a50" providerId="LiveId" clId="{427F754D-56DB-4B16-9508-662B196F70CA}" dt="2023-05-17T19:59:59.931" v="107" actId="478"/>
          <ac:spMkLst>
            <pc:docMk/>
            <pc:sldMk cId="4153857748" sldId="256"/>
            <ac:spMk id="66" creationId="{7ADCE3C1-5E02-FC5C-684A-E961AE91F999}"/>
          </ac:spMkLst>
        </pc:spChg>
        <pc:spChg chg="del">
          <ac:chgData name="Charles Robbins" userId="2a2c6b74727e6a50" providerId="LiveId" clId="{427F754D-56DB-4B16-9508-662B196F70CA}" dt="2023-05-17T20:00:02.689" v="108" actId="478"/>
          <ac:spMkLst>
            <pc:docMk/>
            <pc:sldMk cId="4153857748" sldId="256"/>
            <ac:spMk id="67" creationId="{7C6478D1-B5E5-D975-089F-89B75F8F0F8A}"/>
          </ac:spMkLst>
        </pc:spChg>
        <pc:spChg chg="mod">
          <ac:chgData name="Charles Robbins" userId="2a2c6b74727e6a50" providerId="LiveId" clId="{427F754D-56DB-4B16-9508-662B196F70CA}" dt="2023-05-17T19:14:37.636" v="10" actId="20577"/>
          <ac:spMkLst>
            <pc:docMk/>
            <pc:sldMk cId="4153857748" sldId="256"/>
            <ac:spMk id="69" creationId="{B8E7A501-F9D2-C0D5-3D56-685B339BDB30}"/>
          </ac:spMkLst>
        </pc:spChg>
        <pc:graphicFrameChg chg="mod modGraphic">
          <ac:chgData name="Charles Robbins" userId="2a2c6b74727e6a50" providerId="LiveId" clId="{427F754D-56DB-4B16-9508-662B196F70CA}" dt="2023-05-17T19:16:15.202" v="12" actId="207"/>
          <ac:graphicFrameMkLst>
            <pc:docMk/>
            <pc:sldMk cId="4153857748" sldId="256"/>
            <ac:graphicFrameMk id="46" creationId="{D27382C7-1032-9152-A108-8CF3CDC13126}"/>
          </ac:graphicFrameMkLst>
        </pc:graphicFrameChg>
      </pc:sldChg>
      <pc:sldChg chg="addSp delSp modSp mod">
        <pc:chgData name="Charles Robbins" userId="2a2c6b74727e6a50" providerId="LiveId" clId="{427F754D-56DB-4B16-9508-662B196F70CA}" dt="2023-05-17T20:03:39.128" v="138" actId="1076"/>
        <pc:sldMkLst>
          <pc:docMk/>
          <pc:sldMk cId="1865156148" sldId="257"/>
        </pc:sldMkLst>
        <pc:spChg chg="add del mod">
          <ac:chgData name="Charles Robbins" userId="2a2c6b74727e6a50" providerId="LiveId" clId="{427F754D-56DB-4B16-9508-662B196F70CA}" dt="2023-05-17T20:01:54.822" v="131" actId="478"/>
          <ac:spMkLst>
            <pc:docMk/>
            <pc:sldMk cId="1865156148" sldId="257"/>
            <ac:spMk id="2" creationId="{0D133CFA-00DA-5A75-591B-7BE103C73CE3}"/>
          </ac:spMkLst>
        </pc:spChg>
        <pc:spChg chg="del">
          <ac:chgData name="Charles Robbins" userId="2a2c6b74727e6a50" providerId="LiveId" clId="{427F754D-56DB-4B16-9508-662B196F70CA}" dt="2023-05-17T19:56:20.923" v="18" actId="478"/>
          <ac:spMkLst>
            <pc:docMk/>
            <pc:sldMk cId="1865156148" sldId="257"/>
            <ac:spMk id="3" creationId="{C2E34220-9AB1-3E9E-F6C4-3FB4A108D354}"/>
          </ac:spMkLst>
        </pc:spChg>
        <pc:spChg chg="del">
          <ac:chgData name="Charles Robbins" userId="2a2c6b74727e6a50" providerId="LiveId" clId="{427F754D-56DB-4B16-9508-662B196F70CA}" dt="2023-05-17T19:57:40.185" v="84" actId="478"/>
          <ac:spMkLst>
            <pc:docMk/>
            <pc:sldMk cId="1865156148" sldId="257"/>
            <ac:spMk id="5" creationId="{A85A23A5-91E4-6E2A-44F2-EB2DF54B0CD6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6" creationId="{64425143-0418-79A0-A29C-678A9FC35192}"/>
          </ac:spMkLst>
        </pc:spChg>
        <pc:spChg chg="del">
          <ac:chgData name="Charles Robbins" userId="2a2c6b74727e6a50" providerId="LiveId" clId="{427F754D-56DB-4B16-9508-662B196F70CA}" dt="2023-05-17T19:56:16.064" v="17" actId="478"/>
          <ac:spMkLst>
            <pc:docMk/>
            <pc:sldMk cId="1865156148" sldId="257"/>
            <ac:spMk id="45" creationId="{75A31115-EC07-7635-E6F6-56D56A5DB4F3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47" creationId="{2940FA12-0F78-13D3-C78F-308FFDB3B0CB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48" creationId="{AF5A02AA-C02B-6B07-8965-D107113480E4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49" creationId="{554B1503-D32D-4E2B-E5EB-891B6325D46C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0" creationId="{F4AD53E6-AB7E-3C27-85A8-1427DD57D25E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1" creationId="{7879CDBB-E44D-CBBF-558A-78DCE9138B99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2" creationId="{7BBBFE4E-9537-1074-927C-6571E7BE91CD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3" creationId="{F8C7782B-8CB0-4832-35FE-D5BAF1938BDA}"/>
          </ac:spMkLst>
        </pc:spChg>
        <pc:spChg chg="del">
          <ac:chgData name="Charles Robbins" userId="2a2c6b74727e6a50" providerId="LiveId" clId="{427F754D-56DB-4B16-9508-662B196F70CA}" dt="2023-05-17T19:58:38.444" v="88" actId="478"/>
          <ac:spMkLst>
            <pc:docMk/>
            <pc:sldMk cId="1865156148" sldId="257"/>
            <ac:spMk id="54" creationId="{F0E49E8B-1AF5-5B19-48BA-6D69A716EF89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5" creationId="{2A7B78C4-071C-E3BC-F2FE-31D127754F92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6" creationId="{C340C6F3-2304-CCCE-2551-6ACC98DC3CC1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7" creationId="{B4648BA4-5C04-2087-EEA0-B4F9D4F892E8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8" creationId="{10CEBCB1-B3B8-51AB-F027-CA198DFA65D7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59" creationId="{BB6D6AC6-D618-3D7C-4DDD-81490DF55327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60" creationId="{338CCB87-1DD6-432C-F5EA-3675D01EB9D4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61" creationId="{438B2E48-D819-DED4-D0B3-67E462165E3A}"/>
          </ac:spMkLst>
        </pc:spChg>
        <pc:spChg chg="del">
          <ac:chgData name="Charles Robbins" userId="2a2c6b74727e6a50" providerId="LiveId" clId="{427F754D-56DB-4B16-9508-662B196F70CA}" dt="2023-05-17T20:02:00.078" v="132" actId="478"/>
          <ac:spMkLst>
            <pc:docMk/>
            <pc:sldMk cId="1865156148" sldId="257"/>
            <ac:spMk id="62" creationId="{4B4C9706-7FB3-D2DD-DC8E-8ED183750909}"/>
          </ac:spMkLst>
        </pc:spChg>
        <pc:spChg chg="mod">
          <ac:chgData name="Charles Robbins" userId="2a2c6b74727e6a50" providerId="LiveId" clId="{427F754D-56DB-4B16-9508-662B196F70CA}" dt="2023-05-17T20:03:39.128" v="138" actId="1076"/>
          <ac:spMkLst>
            <pc:docMk/>
            <pc:sldMk cId="1865156148" sldId="257"/>
            <ac:spMk id="63" creationId="{BA4D93C9-A690-6B5B-A2BC-66E3A4E3EB53}"/>
          </ac:spMkLst>
        </pc:spChg>
        <pc:spChg chg="del mod">
          <ac:chgData name="Charles Robbins" userId="2a2c6b74727e6a50" providerId="LiveId" clId="{427F754D-56DB-4B16-9508-662B196F70CA}" dt="2023-05-17T19:58:55.405" v="91" actId="478"/>
          <ac:spMkLst>
            <pc:docMk/>
            <pc:sldMk cId="1865156148" sldId="257"/>
            <ac:spMk id="64" creationId="{20D78679-C7D4-160E-F60C-702DF58354C8}"/>
          </ac:spMkLst>
        </pc:spChg>
        <pc:spChg chg="mod">
          <ac:chgData name="Charles Robbins" userId="2a2c6b74727e6a50" providerId="LiveId" clId="{427F754D-56DB-4B16-9508-662B196F70CA}" dt="2023-05-17T20:00:49.529" v="128" actId="14100"/>
          <ac:spMkLst>
            <pc:docMk/>
            <pc:sldMk cId="1865156148" sldId="257"/>
            <ac:spMk id="65" creationId="{D1BB3180-B7B4-17E1-16B7-13EB446BDC7F}"/>
          </ac:spMkLst>
        </pc:spChg>
        <pc:spChg chg="del mod">
          <ac:chgData name="Charles Robbins" userId="2a2c6b74727e6a50" providerId="LiveId" clId="{427F754D-56DB-4B16-9508-662B196F70CA}" dt="2023-05-17T19:57:30.185" v="82" actId="478"/>
          <ac:spMkLst>
            <pc:docMk/>
            <pc:sldMk cId="1865156148" sldId="257"/>
            <ac:spMk id="66" creationId="{7ADCE3C1-5E02-FC5C-684A-E961AE91F999}"/>
          </ac:spMkLst>
        </pc:spChg>
        <pc:spChg chg="del">
          <ac:chgData name="Charles Robbins" userId="2a2c6b74727e6a50" providerId="LiveId" clId="{427F754D-56DB-4B16-9508-662B196F70CA}" dt="2023-05-17T19:57:35.002" v="83" actId="478"/>
          <ac:spMkLst>
            <pc:docMk/>
            <pc:sldMk cId="1865156148" sldId="257"/>
            <ac:spMk id="67" creationId="{7C6478D1-B5E5-D975-089F-89B75F8F0F8A}"/>
          </ac:spMkLst>
        </pc:spChg>
        <pc:graphicFrameChg chg="del">
          <ac:chgData name="Charles Robbins" userId="2a2c6b74727e6a50" providerId="LiveId" clId="{427F754D-56DB-4B16-9508-662B196F70CA}" dt="2023-05-17T19:56:16.064" v="17" actId="478"/>
          <ac:graphicFrameMkLst>
            <pc:docMk/>
            <pc:sldMk cId="1865156148" sldId="257"/>
            <ac:graphicFrameMk id="46" creationId="{D27382C7-1032-9152-A108-8CF3CDC1312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AEC9A-71CE-986C-A081-09A8D4E7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89C68-9303-0CDF-DE7D-10827E5EE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F4B60-75FE-82E7-7FEE-CDFF4CD1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C7E0E-723B-A3F0-53BC-D1A7129B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7F70A-B5E3-8EF4-3B86-60CAE80B6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97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E5F07-E2FF-8394-B4D5-F4DEA2D35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ABF10-09D8-9CF8-0A48-9EC6D160D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4BCEB-D6F0-3CAF-8AFF-AAAD1AF4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437E1-ABDD-8066-47C8-CDE46DF6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D6E99-A5D7-A61B-8032-F97831F5B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865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CB86D4-5796-ED3C-F359-390D9FBCCC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8E9B2-8FF1-52ED-F39B-2663F37B0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96D3C-CD41-1FE0-AF90-BBAAC5D5A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25AE2-CA9A-B2B9-F22F-6BB71BFF8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C0C39-1335-92EF-8B7F-A4980F8F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31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5A2AF-C78B-458A-E72B-E3A42B6F0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393D8-1DE7-92A7-AE7B-2F4FA1137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D043B-A956-3A09-0BA9-E9C5FD405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6741C-C5B5-7BB0-EB84-9B79E9B30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42CB6-C094-1DDD-2BB9-18A9101B2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1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1BA08-561B-3433-7D63-90EE6046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FF57D-0A77-028B-80C6-A36BFFAAB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CF089-817F-21E9-D82B-992FC84A0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157B9-C57D-26C0-3E94-570316558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08793-AFAC-3951-86B4-01FD5934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28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D9100-A8F0-3055-505E-C677AB2F2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FF696-2EDA-1D6D-66A9-BAFB15C064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E44F2-892D-23F1-417C-212B47253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04E56-9C11-B2B9-697A-EF157145C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F362B-70CF-84B2-9C65-EDEFB708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99213B-B6C3-A3E5-CD22-2C8414E5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93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61B4D-7A42-967B-295B-F8D0EC763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FCDA6-B8CC-C788-E771-FD4AA8C98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3BE1B-FBD6-03CD-9A7E-81E60E1F74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F1CBE9-8F30-B320-D9D9-10AFF36A4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683DB2-E0D8-7B9C-07F0-F6D4549E9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FA35A5-4A0F-F4D3-22BE-8E6BB0AC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B734F4-8F8B-694E-7964-03BACEFA3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72A226-CA69-C29D-45FD-35723339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6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4C658-E7CB-A895-344C-2B365E311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82BBB-D630-86B5-3EC9-4765C9EA2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B58480-0CF2-8E88-E1F7-B8A2E1AA2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70E1D-CCB1-71F1-9EC2-C8551E53D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7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4FB75C-8D40-1E00-B186-06E722C8E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4B0D24-8326-A7DF-5444-8BB546FD1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C5D40-3FAC-1111-0311-03FFE7885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29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8FB0D-1D22-DB9E-89BA-F27E43C34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F68FF-A19B-993C-F7F5-F9E598CD5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649A54-BEDE-F4CD-644D-CA7842FD0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1612D-E9C8-0AD2-7B87-3EC27667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2D83A-B148-A31E-F883-942685DA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B249E-7D28-92BC-7968-2911BE3D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0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3BF37-5EC9-D43C-EE4B-51308460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941CF3-7658-8792-8AF8-A928B5936D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59298D-3C44-725A-CC98-43837A393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7EAFC-A71F-3832-551F-E2EA3D8FE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635EC-7E25-42A6-2946-424A36CA6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45A0C9-B937-0134-0F2D-CF88D57EF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7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820CC9-9018-CFF8-78C5-6CA2096E7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8C350-1ACE-F52F-ECB0-2DD484E91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B1A28-AAC9-049E-D997-29D965B66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F7D31-955D-4FC9-B356-746C7E6EA23F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B56E5-17AC-79D8-7203-76D1158CA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46905-F392-CA5E-FCB1-31D934B36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25717-4DD7-44EE-B22C-D71EC9F7E3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1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5A23A5-91E4-6E2A-44F2-EB2DF54B0CD6}"/>
              </a:ext>
            </a:extLst>
          </p:cNvPr>
          <p:cNvSpPr/>
          <p:nvPr/>
        </p:nvSpPr>
        <p:spPr>
          <a:xfrm>
            <a:off x="2427244" y="1514284"/>
            <a:ext cx="1688837" cy="10213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WOCO will notify the district via email when WOCO receives an alert associated with the District’s IP range.</a:t>
            </a:r>
            <a:endParaRPr lang="en-US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425143-0418-79A0-A29C-678A9FC35192}"/>
              </a:ext>
            </a:extLst>
          </p:cNvPr>
          <p:cNvSpPr/>
          <p:nvPr/>
        </p:nvSpPr>
        <p:spPr>
          <a:xfrm>
            <a:off x="4515461" y="1513903"/>
            <a:ext cx="1666979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0000"/>
                </a:solidFill>
              </a:rPr>
              <a:t>District will need to acknowledge the WOCO alert via email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48963B-31E6-8F91-7EE6-F60F89FE2DFF}"/>
              </a:ext>
            </a:extLst>
          </p:cNvPr>
          <p:cNvSpPr txBox="1"/>
          <p:nvPr/>
        </p:nvSpPr>
        <p:spPr>
          <a:xfrm>
            <a:off x="1614593" y="4197550"/>
            <a:ext cx="3223768" cy="24622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School District NIST 800-61 IR Process</a:t>
            </a: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Detection – Any source that reports a problem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Receiver in the Technology Team puts the report into the District's Ticketing system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Analysis – Technician does analytics and describes the findings to their supervisor.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Containment – Action to stop the spread of the incident 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Eradication – Eliminate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 the root issue.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Recovery – Any action that eliminates the incident re-occurrence.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Post Incident Activity – Closing the ticket and updating the plan if needed.</a:t>
            </a:r>
          </a:p>
          <a:p>
            <a:pPr marR="0" lvl="0">
              <a:spcBef>
                <a:spcPts val="0"/>
              </a:spcBef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A31115-EC07-7635-E6F6-56D56A5DB4F3}"/>
              </a:ext>
            </a:extLst>
          </p:cNvPr>
          <p:cNvSpPr txBox="1"/>
          <p:nvPr/>
        </p:nvSpPr>
        <p:spPr>
          <a:xfrm>
            <a:off x="5066405" y="4197550"/>
            <a:ext cx="3012828" cy="24622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</a:pPr>
            <a:r>
              <a:rPr lang="en-US" sz="1100" b="1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WOCO Solutions – Monitoring Systems</a:t>
            </a:r>
          </a:p>
          <a:p>
            <a:pPr marL="0" marR="0">
              <a:spcBef>
                <a:spcPts val="0"/>
              </a:spcBef>
            </a:pPr>
            <a:r>
              <a:rPr lang="en-US" sz="1100" b="1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Intrusion Detection: there are 4 severity levels</a:t>
            </a:r>
            <a:endParaRPr lang="en-US" sz="1100" b="1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Critical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High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Medium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Low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</a:pPr>
            <a:r>
              <a:rPr lang="en-US" sz="1100" b="1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Cyber-Hygiene Scans: there are 4 severity levels</a:t>
            </a:r>
            <a:endParaRPr lang="en-US" sz="1100" b="1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Emergency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Critical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Warning 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Informational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</a:pPr>
            <a:r>
              <a:rPr lang="en-US" sz="1100" b="1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SIEM: there are 2 severity levels</a:t>
            </a:r>
            <a:endParaRPr lang="en-US" sz="1100" b="1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Tier 1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ea typeface="Times New Roman" panose="02020603050405020304" pitchFamily="18" charset="0"/>
                <a:cs typeface="Montserrat" panose="00000500000000000000" pitchFamily="2" charset="0"/>
              </a:rPr>
              <a:t>Tier 2</a:t>
            </a:r>
            <a:endParaRPr lang="en-US" sz="1100" dirty="0">
              <a:effectLst/>
              <a:ea typeface="Montserrat" panose="00000500000000000000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D27382C7-1032-9152-A108-8CF3CDC13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925766"/>
              </p:ext>
            </p:extLst>
          </p:nvPr>
        </p:nvGraphicFramePr>
        <p:xfrm>
          <a:off x="8307277" y="4197550"/>
          <a:ext cx="3543297" cy="24622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58630">
                  <a:extLst>
                    <a:ext uri="{9D8B030D-6E8A-4147-A177-3AD203B41FA5}">
                      <a16:colId xmlns:a16="http://schemas.microsoft.com/office/drawing/2014/main" val="2415532820"/>
                    </a:ext>
                  </a:extLst>
                </a:gridCol>
                <a:gridCol w="934859">
                  <a:extLst>
                    <a:ext uri="{9D8B030D-6E8A-4147-A177-3AD203B41FA5}">
                      <a16:colId xmlns:a16="http://schemas.microsoft.com/office/drawing/2014/main" val="1454635238"/>
                    </a:ext>
                  </a:extLst>
                </a:gridCol>
                <a:gridCol w="744601">
                  <a:extLst>
                    <a:ext uri="{9D8B030D-6E8A-4147-A177-3AD203B41FA5}">
                      <a16:colId xmlns:a16="http://schemas.microsoft.com/office/drawing/2014/main" val="4142526240"/>
                    </a:ext>
                  </a:extLst>
                </a:gridCol>
                <a:gridCol w="805207">
                  <a:extLst>
                    <a:ext uri="{9D8B030D-6E8A-4147-A177-3AD203B41FA5}">
                      <a16:colId xmlns:a16="http://schemas.microsoft.com/office/drawing/2014/main" val="2893975796"/>
                    </a:ext>
                  </a:extLst>
                </a:gridCol>
              </a:tblGrid>
              <a:tr h="223729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ontserrat" panose="00000500000000000000" pitchFamily="2" charset="0"/>
                          <a:cs typeface="Times New Roman" panose="02020603050405020304" pitchFamily="18" charset="0"/>
                        </a:rPr>
                        <a:t>WOCO Solutions - System – Status – Response Chart</a:t>
                      </a: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 b="1" dirty="0"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 b="1" dirty="0"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 b="1" dirty="0"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44619250"/>
                  </a:ext>
                </a:extLst>
              </a:tr>
              <a:tr h="371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Response Time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Time to Resolution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909519"/>
                  </a:ext>
                </a:extLst>
              </a:tr>
              <a:tr h="561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IDS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Cyber-Hygiene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SIEM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Critical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Emergency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Tier 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24 hours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45575"/>
                  </a:ext>
                </a:extLst>
              </a:tr>
              <a:tr h="5618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IDS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Cyber-Hygiene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SIEM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High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Critical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Tier 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15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83001"/>
                  </a:ext>
                </a:extLst>
              </a:tr>
              <a:tr h="371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IDS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Cyber-Hygiene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Medium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Warning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14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30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992892"/>
                  </a:ext>
                </a:extLst>
              </a:tr>
              <a:tr h="3715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IDS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Cyber-Hygiene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Low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Informational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28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90 days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ea typeface="Montserrat" panose="000005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545589"/>
                  </a:ext>
                </a:extLst>
              </a:tr>
            </a:tbl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id="{2940FA12-0F78-13D3-C78F-308FFDB3B0CB}"/>
              </a:ext>
            </a:extLst>
          </p:cNvPr>
          <p:cNvSpPr/>
          <p:nvPr/>
        </p:nvSpPr>
        <p:spPr>
          <a:xfrm>
            <a:off x="341377" y="1517419"/>
            <a:ext cx="1688836" cy="10213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Detection</a:t>
            </a:r>
            <a:r>
              <a:rPr lang="en-US" sz="1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From any source that reports a problem such as WOCO’s IDS, CISA Cyber Hygiene and SIEM Systems</a:t>
            </a:r>
            <a:endParaRPr lang="en-US" sz="1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F5A02AA-C02B-6B07-8965-D107113480E4}"/>
              </a:ext>
            </a:extLst>
          </p:cNvPr>
          <p:cNvSpPr/>
          <p:nvPr/>
        </p:nvSpPr>
        <p:spPr>
          <a:xfrm>
            <a:off x="6576106" y="1513900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District’s Technology Team puts the report into District’s Ticketing system.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Response Time per the Chart.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4B1503-D32D-4E2B-E5EB-891B6325D46C}"/>
              </a:ext>
            </a:extLst>
          </p:cNvPr>
          <p:cNvSpPr/>
          <p:nvPr/>
        </p:nvSpPr>
        <p:spPr>
          <a:xfrm>
            <a:off x="8680466" y="1513900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Analysis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Technician does analytics and describes the findings to their supervisor.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AD53E6-AB7E-3C27-85A8-1427DD57D25E}"/>
              </a:ext>
            </a:extLst>
          </p:cNvPr>
          <p:cNvSpPr/>
          <p:nvPr/>
        </p:nvSpPr>
        <p:spPr>
          <a:xfrm>
            <a:off x="8680465" y="2961707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Containment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Action to stop the spread of the incident 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879CDBB-E44D-CBBF-558A-78DCE9138B99}"/>
              </a:ext>
            </a:extLst>
          </p:cNvPr>
          <p:cNvSpPr/>
          <p:nvPr/>
        </p:nvSpPr>
        <p:spPr>
          <a:xfrm>
            <a:off x="6597963" y="2961706"/>
            <a:ext cx="1688838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5000"/>
              </a:lnSpc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Eradication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Eliminate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the root issue.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BBBFE4E-9537-1074-927C-6571E7BE91CD}"/>
              </a:ext>
            </a:extLst>
          </p:cNvPr>
          <p:cNvSpPr/>
          <p:nvPr/>
        </p:nvSpPr>
        <p:spPr>
          <a:xfrm>
            <a:off x="2427244" y="2960182"/>
            <a:ext cx="1688837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Post Incident Activity 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Closing the District’s ticket and updating the plan if needed.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C7782B-8CB0-4832-35FE-D5BAF1938BDA}"/>
              </a:ext>
            </a:extLst>
          </p:cNvPr>
          <p:cNvSpPr/>
          <p:nvPr/>
        </p:nvSpPr>
        <p:spPr>
          <a:xfrm>
            <a:off x="4504531" y="2961706"/>
            <a:ext cx="1688838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Recovery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Any action that eliminates the incident re-occurrence.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F0E49E8B-1AF5-5B19-48BA-6D69A716EF89}"/>
              </a:ext>
            </a:extLst>
          </p:cNvPr>
          <p:cNvSpPr/>
          <p:nvPr/>
        </p:nvSpPr>
        <p:spPr>
          <a:xfrm>
            <a:off x="2088234" y="186505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2A7B78C4-071C-E3BC-F2FE-31D127754F92}"/>
              </a:ext>
            </a:extLst>
          </p:cNvPr>
          <p:cNvSpPr/>
          <p:nvPr/>
        </p:nvSpPr>
        <p:spPr>
          <a:xfrm>
            <a:off x="4171166" y="1865050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C340C6F3-2304-CCCE-2551-6ACC98DC3CC1}"/>
              </a:ext>
            </a:extLst>
          </p:cNvPr>
          <p:cNvSpPr/>
          <p:nvPr/>
        </p:nvSpPr>
        <p:spPr>
          <a:xfrm>
            <a:off x="6245747" y="1865050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B4648BA4-5C04-2087-EEA0-B4F9D4F892E8}"/>
              </a:ext>
            </a:extLst>
          </p:cNvPr>
          <p:cNvSpPr/>
          <p:nvPr/>
        </p:nvSpPr>
        <p:spPr>
          <a:xfrm>
            <a:off x="8336172" y="1865048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10CEBCB1-B3B8-51AB-F027-CA198DFA65D7}"/>
              </a:ext>
            </a:extLst>
          </p:cNvPr>
          <p:cNvSpPr/>
          <p:nvPr/>
        </p:nvSpPr>
        <p:spPr>
          <a:xfrm rot="5400000">
            <a:off x="9395317" y="2588952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BB6D6AC6-D618-3D7C-4DDD-81490DF55327}"/>
              </a:ext>
            </a:extLst>
          </p:cNvPr>
          <p:cNvSpPr/>
          <p:nvPr/>
        </p:nvSpPr>
        <p:spPr>
          <a:xfrm rot="10800000">
            <a:off x="8336172" y="3312855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338CCB87-1DD6-432C-F5EA-3675D01EB9D4}"/>
              </a:ext>
            </a:extLst>
          </p:cNvPr>
          <p:cNvSpPr/>
          <p:nvPr/>
        </p:nvSpPr>
        <p:spPr>
          <a:xfrm rot="10800000">
            <a:off x="6245747" y="3312855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438B2E48-D819-DED4-D0B3-67E462165E3A}"/>
              </a:ext>
            </a:extLst>
          </p:cNvPr>
          <p:cNvSpPr/>
          <p:nvPr/>
        </p:nvSpPr>
        <p:spPr>
          <a:xfrm rot="10800000">
            <a:off x="4149178" y="3312855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B4C9706-7FB3-D2DD-DC8E-8ED183750909}"/>
              </a:ext>
            </a:extLst>
          </p:cNvPr>
          <p:cNvSpPr/>
          <p:nvPr/>
        </p:nvSpPr>
        <p:spPr>
          <a:xfrm>
            <a:off x="363234" y="2961209"/>
            <a:ext cx="1666979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0000"/>
                </a:solidFill>
              </a:rPr>
              <a:t>District will need to close the WOCO alert via email response.</a:t>
            </a:r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BA4D93C9-A690-6B5B-A2BC-66E3A4E3EB53}"/>
              </a:ext>
            </a:extLst>
          </p:cNvPr>
          <p:cNvSpPr/>
          <p:nvPr/>
        </p:nvSpPr>
        <p:spPr>
          <a:xfrm rot="10800000">
            <a:off x="2079584" y="3312855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Arrow: Right 63">
            <a:extLst>
              <a:ext uri="{FF2B5EF4-FFF2-40B4-BE49-F238E27FC236}">
                <a16:creationId xmlns:a16="http://schemas.microsoft.com/office/drawing/2014/main" id="{20D78679-C7D4-160E-F60C-702DF58354C8}"/>
              </a:ext>
            </a:extLst>
          </p:cNvPr>
          <p:cNvSpPr/>
          <p:nvPr/>
        </p:nvSpPr>
        <p:spPr>
          <a:xfrm rot="16200000">
            <a:off x="1056229" y="258895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1BB3180-B7B4-17E1-16B7-13EB446BDC7F}"/>
              </a:ext>
            </a:extLst>
          </p:cNvPr>
          <p:cNvSpPr txBox="1"/>
          <p:nvPr/>
        </p:nvSpPr>
        <p:spPr>
          <a:xfrm>
            <a:off x="341376" y="189409"/>
            <a:ext cx="6778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Vulnerability Management Flow Diagram - ITC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F6ABD6-C279-D18A-ECD0-E805E2B6900C}"/>
              </a:ext>
            </a:extLst>
          </p:cNvPr>
          <p:cNvSpPr txBox="1"/>
          <p:nvPr/>
        </p:nvSpPr>
        <p:spPr>
          <a:xfrm>
            <a:off x="341377" y="739001"/>
            <a:ext cx="5841063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>
              <a:spcBef>
                <a:spcPts val="0"/>
              </a:spcBef>
              <a:spcAft>
                <a:spcPts val="0"/>
              </a:spcAft>
              <a:defRPr sz="1100" b="1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US" sz="1200" b="0" dirty="0"/>
              <a:t>This flow diagram begins with the main detection systems from the School District’s ITC or within the School District. We follow the Detect – Analysis – Containment – Eradication – Recovery and Post Incident plan from NIST 800-61.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8E7A501-F9D2-C0D5-3D56-685B339BDB30}"/>
              </a:ext>
            </a:extLst>
          </p:cNvPr>
          <p:cNvSpPr txBox="1"/>
          <p:nvPr/>
        </p:nvSpPr>
        <p:spPr>
          <a:xfrm>
            <a:off x="363234" y="6206926"/>
            <a:ext cx="1022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Revision </a:t>
            </a:r>
          </a:p>
          <a:p>
            <a:r>
              <a:rPr lang="en-US" sz="1200" b="1" dirty="0"/>
              <a:t>Nov 27, 2023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4CBB29B-92F0-1031-DE40-7120D163F974}"/>
              </a:ext>
            </a:extLst>
          </p:cNvPr>
          <p:cNvSpPr txBox="1"/>
          <p:nvPr/>
        </p:nvSpPr>
        <p:spPr>
          <a:xfrm>
            <a:off x="8680466" y="189409"/>
            <a:ext cx="3170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Organization 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E34220-9AB1-3E9E-F6C4-3FB4A108D354}"/>
              </a:ext>
            </a:extLst>
          </p:cNvPr>
          <p:cNvSpPr txBox="1"/>
          <p:nvPr/>
        </p:nvSpPr>
        <p:spPr>
          <a:xfrm>
            <a:off x="10536072" y="1524475"/>
            <a:ext cx="1292693" cy="24570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>
              <a:defRPr sz="120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Montserrat" panose="000005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100" dirty="0">
                <a:solidFill>
                  <a:schemeClr val="tx1"/>
                </a:solidFill>
              </a:rPr>
              <a:t>Should the WOCO requirements not be met within the allotted timeframe, WOCO will send another message. </a:t>
            </a:r>
          </a:p>
          <a:p>
            <a:r>
              <a:rPr lang="en-US" sz="1100" dirty="0">
                <a:solidFill>
                  <a:schemeClr val="tx1"/>
                </a:solidFill>
              </a:rPr>
              <a:t>If no response is received within 48 hours after the second attempt, the public IP address can be blocked until the issue is resolved.</a:t>
            </a:r>
          </a:p>
        </p:txBody>
      </p:sp>
    </p:spTree>
    <p:extLst>
      <p:ext uri="{BB962C8B-B14F-4D97-AF65-F5344CB8AC3E}">
        <p14:creationId xmlns:p14="http://schemas.microsoft.com/office/powerpoint/2010/main" val="4153857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4425143-0418-79A0-A29C-678A9FC35192}"/>
              </a:ext>
            </a:extLst>
          </p:cNvPr>
          <p:cNvSpPr/>
          <p:nvPr/>
        </p:nvSpPr>
        <p:spPr>
          <a:xfrm>
            <a:off x="2431579" y="1556849"/>
            <a:ext cx="1666979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0000"/>
                </a:solidFill>
              </a:rPr>
              <a:t>District will need to acknowledge the alert via email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48963B-31E6-8F91-7EE6-F60F89FE2DFF}"/>
              </a:ext>
            </a:extLst>
          </p:cNvPr>
          <p:cNvSpPr txBox="1"/>
          <p:nvPr/>
        </p:nvSpPr>
        <p:spPr>
          <a:xfrm>
            <a:off x="1614593" y="4197550"/>
            <a:ext cx="3223768" cy="24622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School District NIST 800-61 IR Process</a:t>
            </a: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Detection – Any source that reports a problem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Receiver in the Technology Team puts the report into the District's Ticketing system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Analysis – Technician does analytics and describes the findings to their supervisor.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Containment – Action to stop the spread of the incident 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Eradication – Eliminate</a:t>
            </a:r>
            <a:r>
              <a:rPr lang="en-US" sz="1100" dirty="0">
                <a:latin typeface="Calibri" panose="020F0502020204030204" pitchFamily="34" charset="0"/>
                <a:ea typeface="Times New Roman" panose="02020603050405020304" pitchFamily="18" charset="0"/>
              </a:rPr>
              <a:t> the root issue.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Recovery – Any action that eliminates the incident re-occurrence.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3038" marR="0" lvl="0" indent="-173038">
              <a:spcBef>
                <a:spcPts val="0"/>
              </a:spcBef>
              <a:buFont typeface="+mj-lt"/>
              <a:buAutoNum type="arabicPeriod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Post Incident Activity – Closing the ticket and updating the plan if needed.</a:t>
            </a:r>
          </a:p>
          <a:p>
            <a:pPr marR="0" lvl="0">
              <a:spcBef>
                <a:spcPts val="0"/>
              </a:spcBef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40FA12-0F78-13D3-C78F-308FFDB3B0CB}"/>
              </a:ext>
            </a:extLst>
          </p:cNvPr>
          <p:cNvSpPr/>
          <p:nvPr/>
        </p:nvSpPr>
        <p:spPr>
          <a:xfrm>
            <a:off x="341376" y="1556845"/>
            <a:ext cx="1688836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Detection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From any source that reports a problem such Phishing EDR or by a person.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F5A02AA-C02B-6B07-8965-D107113480E4}"/>
              </a:ext>
            </a:extLst>
          </p:cNvPr>
          <p:cNvSpPr/>
          <p:nvPr/>
        </p:nvSpPr>
        <p:spPr>
          <a:xfrm>
            <a:off x="4492224" y="1556846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District’s Technology Team puts the report into District’s Ticketing system.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Response Time per the Chart.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54B1503-D32D-4E2B-E5EB-891B6325D46C}"/>
              </a:ext>
            </a:extLst>
          </p:cNvPr>
          <p:cNvSpPr/>
          <p:nvPr/>
        </p:nvSpPr>
        <p:spPr>
          <a:xfrm>
            <a:off x="6596584" y="1556846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Analysis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Technician does analytics and describes the findings to their supervisor.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AD53E6-AB7E-3C27-85A8-1427DD57D25E}"/>
              </a:ext>
            </a:extLst>
          </p:cNvPr>
          <p:cNvSpPr/>
          <p:nvPr/>
        </p:nvSpPr>
        <p:spPr>
          <a:xfrm>
            <a:off x="6596583" y="3004653"/>
            <a:ext cx="1710695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Containment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Action to stop the spread of the incident 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879CDBB-E44D-CBBF-558A-78DCE9138B99}"/>
              </a:ext>
            </a:extLst>
          </p:cNvPr>
          <p:cNvSpPr/>
          <p:nvPr/>
        </p:nvSpPr>
        <p:spPr>
          <a:xfrm>
            <a:off x="4514081" y="3004652"/>
            <a:ext cx="1688838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5000"/>
              </a:lnSpc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Eradication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Eliminate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the root issue.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BBBFE4E-9537-1074-927C-6571E7BE91CD}"/>
              </a:ext>
            </a:extLst>
          </p:cNvPr>
          <p:cNvSpPr/>
          <p:nvPr/>
        </p:nvSpPr>
        <p:spPr>
          <a:xfrm>
            <a:off x="343362" y="3003128"/>
            <a:ext cx="1688837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Post Incident Activity 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Closing the District’s ticket and updating the plan if needed.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C7782B-8CB0-4832-35FE-D5BAF1938BDA}"/>
              </a:ext>
            </a:extLst>
          </p:cNvPr>
          <p:cNvSpPr/>
          <p:nvPr/>
        </p:nvSpPr>
        <p:spPr>
          <a:xfrm>
            <a:off x="2420648" y="3003128"/>
            <a:ext cx="1688838" cy="10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Recovery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Any action that eliminates the incident re-occurrence.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2A7B78C4-071C-E3BC-F2FE-31D127754F92}"/>
              </a:ext>
            </a:extLst>
          </p:cNvPr>
          <p:cNvSpPr/>
          <p:nvPr/>
        </p:nvSpPr>
        <p:spPr>
          <a:xfrm>
            <a:off x="2087284" y="1907996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C340C6F3-2304-CCCE-2551-6ACC98DC3CC1}"/>
              </a:ext>
            </a:extLst>
          </p:cNvPr>
          <p:cNvSpPr/>
          <p:nvPr/>
        </p:nvSpPr>
        <p:spPr>
          <a:xfrm>
            <a:off x="4161865" y="1907996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B4648BA4-5C04-2087-EEA0-B4F9D4F892E8}"/>
              </a:ext>
            </a:extLst>
          </p:cNvPr>
          <p:cNvSpPr/>
          <p:nvPr/>
        </p:nvSpPr>
        <p:spPr>
          <a:xfrm>
            <a:off x="6252290" y="1907994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10CEBCB1-B3B8-51AB-F027-CA198DFA65D7}"/>
              </a:ext>
            </a:extLst>
          </p:cNvPr>
          <p:cNvSpPr/>
          <p:nvPr/>
        </p:nvSpPr>
        <p:spPr>
          <a:xfrm rot="5400000">
            <a:off x="7311435" y="2631898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BB6D6AC6-D618-3D7C-4DDD-81490DF55327}"/>
              </a:ext>
            </a:extLst>
          </p:cNvPr>
          <p:cNvSpPr/>
          <p:nvPr/>
        </p:nvSpPr>
        <p:spPr>
          <a:xfrm rot="10800000">
            <a:off x="6252290" y="335580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338CCB87-1DD6-432C-F5EA-3675D01EB9D4}"/>
              </a:ext>
            </a:extLst>
          </p:cNvPr>
          <p:cNvSpPr/>
          <p:nvPr/>
        </p:nvSpPr>
        <p:spPr>
          <a:xfrm rot="10800000">
            <a:off x="4161865" y="335580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438B2E48-D819-DED4-D0B3-67E462165E3A}"/>
              </a:ext>
            </a:extLst>
          </p:cNvPr>
          <p:cNvSpPr/>
          <p:nvPr/>
        </p:nvSpPr>
        <p:spPr>
          <a:xfrm rot="10800000">
            <a:off x="2065296" y="335580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BA4D93C9-A690-6B5B-A2BC-66E3A4E3EB53}"/>
              </a:ext>
            </a:extLst>
          </p:cNvPr>
          <p:cNvSpPr/>
          <p:nvPr/>
        </p:nvSpPr>
        <p:spPr>
          <a:xfrm rot="16200000">
            <a:off x="1002101" y="2627601"/>
            <a:ext cx="280988" cy="31908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1BB3180-B7B4-17E1-16B7-13EB446BDC7F}"/>
              </a:ext>
            </a:extLst>
          </p:cNvPr>
          <p:cNvSpPr txBox="1"/>
          <p:nvPr/>
        </p:nvSpPr>
        <p:spPr>
          <a:xfrm>
            <a:off x="341376" y="189409"/>
            <a:ext cx="7779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Vulnerability Management Flow Diagram – Local District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F6ABD6-C279-D18A-ECD0-E805E2B6900C}"/>
              </a:ext>
            </a:extLst>
          </p:cNvPr>
          <p:cNvSpPr txBox="1"/>
          <p:nvPr/>
        </p:nvSpPr>
        <p:spPr>
          <a:xfrm>
            <a:off x="341377" y="739001"/>
            <a:ext cx="5841063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>
              <a:spcBef>
                <a:spcPts val="0"/>
              </a:spcBef>
              <a:spcAft>
                <a:spcPts val="0"/>
              </a:spcAft>
              <a:defRPr sz="1100" b="1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US" sz="1200" b="0" dirty="0"/>
              <a:t>This flow diagram begins with the main detection systems from the School District’s ITC or within the School District. We follow the Detect – Analysis – Containment – Eradication – Recovery and Post Incident plan from NIST 800-61.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8E7A501-F9D2-C0D5-3D56-685B339BDB30}"/>
              </a:ext>
            </a:extLst>
          </p:cNvPr>
          <p:cNvSpPr txBox="1"/>
          <p:nvPr/>
        </p:nvSpPr>
        <p:spPr>
          <a:xfrm>
            <a:off x="363234" y="6206926"/>
            <a:ext cx="1022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Revision </a:t>
            </a:r>
          </a:p>
          <a:p>
            <a:r>
              <a:rPr lang="en-US" sz="1200" b="1" dirty="0"/>
              <a:t>Nov 27, 2023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4CBB29B-92F0-1031-DE40-7120D163F974}"/>
              </a:ext>
            </a:extLst>
          </p:cNvPr>
          <p:cNvSpPr txBox="1"/>
          <p:nvPr/>
        </p:nvSpPr>
        <p:spPr>
          <a:xfrm>
            <a:off x="8680466" y="189409"/>
            <a:ext cx="3170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Organization Name</a:t>
            </a:r>
          </a:p>
        </p:txBody>
      </p:sp>
    </p:spTree>
    <p:extLst>
      <p:ext uri="{BB962C8B-B14F-4D97-AF65-F5344CB8AC3E}">
        <p14:creationId xmlns:p14="http://schemas.microsoft.com/office/powerpoint/2010/main" val="1865156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644</Words>
  <Application>Microsoft Office PowerPoint</Application>
  <PresentationFormat>Widescreen</PresentationFormat>
  <Paragraphs>93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2</cp:revision>
  <dcterms:created xsi:type="dcterms:W3CDTF">2023-04-30T23:57:48Z</dcterms:created>
  <dcterms:modified xsi:type="dcterms:W3CDTF">2023-11-28T01:02:45Z</dcterms:modified>
</cp:coreProperties>
</file>